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6FF7-EDD9-48A3-99F0-7EB394A1C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D6CA8-9A95-4035-B918-501D9D307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99F17-0E13-40BF-9693-7169A1BE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D7497-056F-425C-9DDC-D2623790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FBA4-D0DD-42F8-BF5E-9926B947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085D-689D-4D4D-B197-3D1C059F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72EF5-818B-4763-A0AB-D78DF696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D016-EC11-460B-B70C-E43348AE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08A3D-0714-4DC9-BA2B-E7D48E2D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409E8-3D40-45D9-9BB3-110AA1D5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8C67E-0C07-4112-898A-016365C76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5C4C9-AF0B-4B7D-81E9-B24024A24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73BE-6C74-44BB-BE71-D4B59427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760C-DB65-4DB8-83B4-09FC29A2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752E-702E-4BF0-BE2D-A9ED027A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AB22-1AED-4CAC-BA70-58A37029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188D-B723-447B-A989-E294065FA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86F28-D6A6-4AC3-9833-490C46E0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2681-F787-49F0-A563-7B3D33AC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CBDA8-D899-4EEC-98D8-7D4CA8EB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0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15B7-1BDB-4A87-BF4B-62B8FC27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9EAD7-1980-4EE7-9216-3E221CAB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2018D-CE00-47ED-9E9C-E49747C7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91B7F-E205-496A-81BD-440D26BF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AAF2-B950-442A-BF23-F77C5ED5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C842-75A3-4682-8AE6-AB6BF918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B826-33DB-4EE5-B6AB-05B16A4FF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3E6CB-CCFF-4B21-B092-13721EE9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B0DA8-C758-4E89-AA97-A2A05912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80824-744A-4644-AD23-3B344EE7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451C-2E84-4949-8D32-57B1A8BB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B5DA-ECB0-42DD-A7CC-0D3328B1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04078-55EE-4381-B6DE-B5AF2120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C9159-D5CC-4DB3-AA37-CB57933CF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81409-5E5D-4529-B056-7EE39C372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45364-5706-4BA0-83C1-9AAF0DA6C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305B-0703-47C4-AC9B-CD48DB2D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CBDFC-8F31-471F-8EFB-4A8FCD62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9B154-8C8A-4CFF-A826-BDCE8135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4338-567E-4BD1-B0C9-C6856A6D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DB18B-EE28-4669-B9B1-1EB0724C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10E4C-00CB-49E3-ADE6-F03D54BF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4A6FD-8E86-46EA-8F98-DB75E55A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5EB8C-4832-4DFC-B9EF-956A3800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DCB99-198A-4CC2-BA3A-52CA9E2C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778B-2C54-42E3-9006-E4C7572E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2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1623-5C4E-4457-BAEF-9FE12D0D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D3DE-1829-44BD-9CB3-3147C9222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03EC9-2B03-493A-93DA-721698BE1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14B16-6070-4AED-8AF0-4D6B59C0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54C92-893B-4ABF-98B7-C5B6BD61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3CFA4-6A18-4817-BD63-A9BA99B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10A1-2CD4-4866-84B8-AFAB889E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E11D6-F5DC-434F-AE4C-ACBFC541E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EEE36-B2FD-4F82-B5A5-A3D592DB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D1CD1-7629-4811-ABDD-DBD75443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AE345-8974-4DED-9341-750AB193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F1493-3D86-4971-8361-E43B4224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3DCFE-305E-4D1F-BB9C-9E884F7D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E1628-9D82-41A6-861E-9FBF99FF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B3FE1-517A-4299-ACE7-B12738AF0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837D-BFF8-4053-A0D9-657744F670D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0A969-13C0-45E5-91F0-0061E7C3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8E9B9-F1C1-4B85-8A0A-D3D4FD5C1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1F96-8118-4CFB-B393-963023AA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DB3B-C8BB-4575-A779-E5489D250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Jaffrey Roundabout 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5D06-35F2-4516-952B-3B9D30615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September 15, 2018</a:t>
            </a:r>
          </a:p>
          <a:p>
            <a:r>
              <a:rPr lang="en-US" dirty="0"/>
              <a:t>ConVal High School, Peterborough, NH</a:t>
            </a:r>
          </a:p>
          <a:p>
            <a:endParaRPr lang="en-US" dirty="0"/>
          </a:p>
          <a:p>
            <a:r>
              <a:rPr lang="en-US" dirty="0"/>
              <a:t>Pictures provided by Jo Anne Carr, </a:t>
            </a:r>
          </a:p>
          <a:p>
            <a:r>
              <a:rPr lang="en-US" dirty="0"/>
              <a:t>Planning &amp; Economic Development Director</a:t>
            </a:r>
          </a:p>
        </p:txBody>
      </p:sp>
    </p:spTree>
    <p:extLst>
      <p:ext uri="{BB962C8B-B14F-4D97-AF65-F5344CB8AC3E}">
        <p14:creationId xmlns:p14="http://schemas.microsoft.com/office/powerpoint/2010/main" val="23871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B1AC6-610E-46CD-A4FB-915C85B6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58B9-B5C4-4DFD-8B08-F08C7AA7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754E-95DF-4F8F-B064-4F85B0EC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2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8A1F-75E9-45C4-B63D-CF6026502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94369-014F-47F9-8716-0EC69D4E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B4692-E854-450C-9927-6E9C0799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F9C8E-CDB2-4A6B-900B-88859B45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5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C94DD-84D2-4D5D-870B-6E819709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ADB8D-C44F-4498-8777-C244BB730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4F0D-8BE9-4F4E-A9E0-54AAE2720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1620E-901C-4A7F-AC2D-C6304E61D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4D6D5-522B-439B-9469-0071AF74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209D0-311A-4F4C-A544-04F797F1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1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F9F28-BE6E-4580-9815-C80B997F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7F3A7-B75F-43C4-964E-3C26A772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60FFE-2060-4C0D-94D1-41FAAD76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2549A-E62F-4F67-BC5B-F8CFE6B5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BC612-BD2B-4D52-89DC-4E0509B2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1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E5A0B-4E93-4FE0-A7E3-CC39F028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8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Jaffrey Roundabout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Frederick</dc:creator>
  <cp:lastModifiedBy>Jon Frederick</cp:lastModifiedBy>
  <cp:revision>5</cp:revision>
  <dcterms:created xsi:type="dcterms:W3CDTF">2018-09-17T17:44:58Z</dcterms:created>
  <dcterms:modified xsi:type="dcterms:W3CDTF">2018-09-17T20:16:53Z</dcterms:modified>
</cp:coreProperties>
</file>